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AC9BCA5-EEC5-9F45-B0A9-C38662DC4ABF}">
          <p14:sldIdLst>
            <p14:sldId id="25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78"/>
    <p:restoredTop sz="94703"/>
  </p:normalViewPr>
  <p:slideViewPr>
    <p:cSldViewPr snapToGrid="0" snapToObjects="1">
      <p:cViewPr>
        <p:scale>
          <a:sx n="112" d="100"/>
          <a:sy n="112" d="100"/>
        </p:scale>
        <p:origin x="15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2CB3-FCDF-E346-BBA8-3B96B2362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B119F-157D-DE43-AD0B-E30B614DA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DA37C-EA2F-884C-B912-0E50EB0A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35C2D-3A8C-4840-8DE4-19D04DB69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927B1-8831-CA4D-9F9B-A21DBF4B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5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1059B-AEE2-C346-A23C-25EC83E3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83D1-C4E0-8C41-9545-8BBC65527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B3909-9908-8D43-B256-B90DC4FD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043D-6CE8-AE41-8F2D-C4F439858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B1625-91A9-F246-ACE7-C703F7904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4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84B6D-20F4-6242-834E-01FF9F1A5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5FB2A-BD06-1242-A721-4830C89B2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F53B8-81C2-E742-8CCE-317B10FD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FAA46-D5EA-5242-94F8-D60635D3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DA791-A2AF-B348-931D-0887E991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5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FAA85-40D3-CE49-8BC1-C78EEAD8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D82E-FCC5-394B-B94E-784B3027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978D7-3962-0243-A06E-D191C020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4BD89-4575-2F43-AC2E-C39FE771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7EAF0-8851-EE45-8A46-F1DEABDC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447A-35BA-1142-A79E-8A50922D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BDD89-522B-FB4C-AFBB-AD30F2E6E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93F95-946A-C84A-BE45-208353BF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32729-76D4-C047-B415-9C551B9D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F717D-DB5A-7049-B0D2-297C125E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6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5796-9A10-714E-B852-0BC451FD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5B6A-0009-8742-8D08-722D443664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83C57-C45A-0343-AB01-FA9274525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A378A-69BA-4C40-8ED1-EAAAEC45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22FCB-6242-CB41-B92E-E9522CEDF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A1BC-285B-7C4C-BD87-8EC6A054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1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5DF9-3C7C-FF40-8173-ED826219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6B7FB-2908-CA4C-959B-26B5C89D9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C9F4A-E947-4E49-A2C3-E866EC430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B82A2-78B5-A24D-8DA3-4AA55E6B0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9D862-DCBA-3046-ADD7-FABAE46A8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13534F-5041-DA4B-B966-A16C1CD3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D9532-5843-324A-961E-F48B54134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877E3-F4B7-304B-BA8E-0B362456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9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4C632-497C-274B-BC5B-D8393C0A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0D69A3-0197-DD4A-8E14-031CC732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2039A-2189-8840-B22C-093FE57A9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BF4D5-A555-4442-B942-3DA8F2C3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74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7A600-C344-2945-B39C-10005AB0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B0FCA-39DF-CD4D-A4A7-B4563066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3AB4A-F0EB-4F4A-ABCB-6FD74865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2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826B-6BCC-7A4C-B395-E997C9EB1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D6B4F-5C7A-F841-8D74-1B0B684F7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252E9-4456-B545-BEAE-22DE7554B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C05D0-DA0A-8349-ADC8-4A1CD70A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2FB60-4767-CC4B-A702-D1AB6E02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17D37-992E-3D4A-9E13-4AA687F3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7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806F6-542B-BF4D-9B8D-AC71037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0D771-3FD8-0344-BD46-58E05F804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39E26-03F1-504A-A729-F4F740F3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5A4B5-6E06-1448-A0DD-6F232D5F8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F4799-CBBB-7841-ABE0-06A5FE588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B7771-1A92-E74E-99A0-97A0BB5D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1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DFDB5-F7EF-D245-A8E5-CC675D50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D2476-78F9-0241-AED8-C8FD2DF72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E6DD-5144-1B4D-BF48-BDA2DCB63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1E60-CF2E-F14D-9E3C-ACDAF5D46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8004-B58B-CB40-8D03-E51DE70C8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0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342FD5-14AC-3B4E-827F-36DEC37A0F02}"/>
              </a:ext>
            </a:extLst>
          </p:cNvPr>
          <p:cNvSpPr/>
          <p:nvPr/>
        </p:nvSpPr>
        <p:spPr>
          <a:xfrm>
            <a:off x="0" y="5735637"/>
            <a:ext cx="12192000" cy="1191390"/>
          </a:xfrm>
          <a:prstGeom prst="rect">
            <a:avLst/>
          </a:prstGeom>
          <a:solidFill>
            <a:srgbClr val="011F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8FF72-2745-484C-B7E4-2C6313BFA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7555"/>
            <a:ext cx="9144000" cy="2626360"/>
          </a:xfrm>
        </p:spPr>
        <p:txBody>
          <a:bodyPr>
            <a:normAutofit/>
          </a:bodyPr>
          <a:lstStyle/>
          <a:p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10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Suicide Rates 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Country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BA5BB-2FFA-144F-9AD7-13FE0F395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051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Garg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mgarg@sas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Amit Gupta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akgupta@seas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Aashish Jain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aashj99@seas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moksh@seas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Mentor: Jane Lee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janehlee@seas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BE5F7-7AC8-2245-9546-66945A355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216" y="5861921"/>
            <a:ext cx="2336190" cy="896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A7E9DF-8079-ED4A-8307-1AA4203BCBD7}"/>
              </a:ext>
            </a:extLst>
          </p:cNvPr>
          <p:cNvSpPr/>
          <p:nvPr/>
        </p:nvSpPr>
        <p:spPr>
          <a:xfrm>
            <a:off x="134139" y="5992894"/>
            <a:ext cx="1691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CIS 520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April 30, 2019</a:t>
            </a:r>
          </a:p>
        </p:txBody>
      </p:sp>
    </p:spTree>
    <p:extLst>
      <p:ext uri="{BB962C8B-B14F-4D97-AF65-F5344CB8AC3E}">
        <p14:creationId xmlns:p14="http://schemas.microsoft.com/office/powerpoint/2010/main" val="127541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DED427-DFC2-AB4D-B1EC-DEFD3DEF1B5D}"/>
              </a:ext>
            </a:extLst>
          </p:cNvPr>
          <p:cNvCxnSpPr>
            <a:cxnSpLocks/>
          </p:cNvCxnSpPr>
          <p:nvPr/>
        </p:nvCxnSpPr>
        <p:spPr>
          <a:xfrm flipH="1">
            <a:off x="0" y="3248247"/>
            <a:ext cx="7704657" cy="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AEBE1B-0205-EA45-AD91-9FA49F276703}"/>
              </a:ext>
            </a:extLst>
          </p:cNvPr>
          <p:cNvCxnSpPr/>
          <p:nvPr/>
        </p:nvCxnSpPr>
        <p:spPr>
          <a:xfrm>
            <a:off x="7704667" y="0"/>
            <a:ext cx="0" cy="685800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5A08527-8E71-5945-A3CF-94D8CFF3D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5" t="5856" r="2066" b="9136"/>
          <a:stretch/>
        </p:blipFill>
        <p:spPr>
          <a:xfrm>
            <a:off x="2" y="83825"/>
            <a:ext cx="4786884" cy="29767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CC11FC-7BD8-A242-9F97-C2080470F981}"/>
              </a:ext>
            </a:extLst>
          </p:cNvPr>
          <p:cNvSpPr txBox="1"/>
          <p:nvPr/>
        </p:nvSpPr>
        <p:spPr>
          <a:xfrm>
            <a:off x="4762624" y="0"/>
            <a:ext cx="27931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Inputs: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Unemployment, Alcohol Consumption, Life Expectancy, Country Population, Fertility Rate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Outputs: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Suicides per 100k population (in a year)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Problem -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92EE3A-35E4-A347-A1A6-A103FD0B7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299" y="2741734"/>
            <a:ext cx="952500" cy="3937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028ED3-0D43-3741-9DD9-E1087261E01F}"/>
              </a:ext>
            </a:extLst>
          </p:cNvPr>
          <p:cNvCxnSpPr/>
          <p:nvPr/>
        </p:nvCxnSpPr>
        <p:spPr>
          <a:xfrm>
            <a:off x="2563564" y="3248246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D2B8C0-4640-0B44-BF39-887CB379FE5A}"/>
              </a:ext>
            </a:extLst>
          </p:cNvPr>
          <p:cNvCxnSpPr/>
          <p:nvPr/>
        </p:nvCxnSpPr>
        <p:spPr>
          <a:xfrm>
            <a:off x="5116496" y="3248245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4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79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Times New Roman</vt:lpstr>
      <vt:lpstr>Office Theme</vt:lpstr>
      <vt:lpstr>Group 10 Modeling Suicide Rates  at the Country Level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10: Modelling Suicide Rates at the Country Level</dc:title>
  <dc:creator>Gupta, Amit K</dc:creator>
  <cp:lastModifiedBy>Jawa, Moksh</cp:lastModifiedBy>
  <cp:revision>20</cp:revision>
  <dcterms:created xsi:type="dcterms:W3CDTF">2019-04-20T17:51:54Z</dcterms:created>
  <dcterms:modified xsi:type="dcterms:W3CDTF">2019-04-20T19:13:44Z</dcterms:modified>
</cp:coreProperties>
</file>

<file path=docProps/thumbnail.jpeg>
</file>